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168"/>
    <a:srgbClr val="661F57"/>
    <a:srgbClr val="973272"/>
    <a:srgbClr val="D49E31"/>
    <a:srgbClr val="892E71"/>
    <a:srgbClr val="74235F"/>
    <a:srgbClr val="C08B3F"/>
    <a:srgbClr val="E7AE30"/>
    <a:srgbClr val="50C3DC"/>
    <a:srgbClr val="3FA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904"/>
    <p:restoredTop sz="94694"/>
  </p:normalViewPr>
  <p:slideViewPr>
    <p:cSldViewPr snapToGrid="0" snapToObjects="1">
      <p:cViewPr varScale="1">
        <p:scale>
          <a:sx n="72" d="100"/>
          <a:sy n="72" d="100"/>
        </p:scale>
        <p:origin x="16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2E9869B-0941-524B-A8A6-FEDEDCEDD0A9}"/>
              </a:ext>
            </a:extLst>
          </p:cNvPr>
          <p:cNvSpPr/>
          <p:nvPr userDrawn="1"/>
        </p:nvSpPr>
        <p:spPr>
          <a:xfrm>
            <a:off x="0" y="6350632"/>
            <a:ext cx="9144000" cy="570488"/>
          </a:xfrm>
          <a:prstGeom prst="rect">
            <a:avLst/>
          </a:prstGeom>
          <a:solidFill>
            <a:srgbClr val="C08B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D655-E367-7748-BF8C-74CFB9F11601}"/>
              </a:ext>
            </a:extLst>
          </p:cNvPr>
          <p:cNvSpPr/>
          <p:nvPr userDrawn="1"/>
        </p:nvSpPr>
        <p:spPr>
          <a:xfrm>
            <a:off x="0" y="6181854"/>
            <a:ext cx="9144000" cy="168778"/>
          </a:xfrm>
          <a:prstGeom prst="rect">
            <a:avLst/>
          </a:prstGeom>
          <a:solidFill>
            <a:srgbClr val="174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09969"/>
            <a:ext cx="6498515" cy="477837"/>
          </a:xfrm>
        </p:spPr>
        <p:txBody>
          <a:bodyPr anchor="b">
            <a:noAutofit/>
          </a:bodyPr>
          <a:lstStyle>
            <a:lvl1pPr algn="l">
              <a:defRPr sz="3000">
                <a:solidFill>
                  <a:srgbClr val="C08B3F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F1CC7F7-03F1-7146-909B-961DE55ED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>
            <a:lvl1pPr>
              <a:defRPr>
                <a:solidFill>
                  <a:srgbClr val="174168"/>
                </a:solidFill>
              </a:defRPr>
            </a:lvl1pPr>
          </a:lstStyle>
          <a:p>
            <a:r>
              <a:rPr lang="en-US" dirty="0"/>
              <a:t>Footer Goes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B19C8B-B0C0-264D-98E6-F93E105C1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0880" y="289611"/>
            <a:ext cx="1882514" cy="9133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4283EB-DF15-3E40-8914-92A14D2F6D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4315" y="1233246"/>
            <a:ext cx="1690744" cy="42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24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hysical Exam">
    <p:bg>
      <p:bgPr>
        <a:solidFill>
          <a:srgbClr val="892E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6B1952-A381-E64C-AF01-7D0710A38B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11873" y="3729589"/>
            <a:ext cx="10058631" cy="34645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07368"/>
            <a:ext cx="6425080" cy="477837"/>
          </a:xfrm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197621"/>
            <a:ext cx="7772400" cy="4060179"/>
          </a:xfrm>
        </p:spPr>
        <p:txBody>
          <a:bodyPr/>
          <a:lstStyle>
            <a:lvl1pPr marL="342900" indent="-342900" algn="l">
              <a:buClr>
                <a:srgbClr val="997A48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800100" indent="-342900" algn="l">
              <a:buClr>
                <a:srgbClr val="997A48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</a:defRPr>
            </a:lvl2pPr>
            <a:lvl3pPr marL="1200150" indent="-285750" algn="l">
              <a:buClr>
                <a:srgbClr val="997A48"/>
              </a:buClr>
              <a:buFont typeface="Wingdings" pitchFamily="2" charset="2"/>
              <a:buChar char="Ø"/>
              <a:defRPr sz="1800">
                <a:solidFill>
                  <a:schemeClr val="bg1"/>
                </a:solidFill>
              </a:defRPr>
            </a:lvl3pPr>
            <a:lvl4pPr marL="1657350" indent="-285750" algn="l">
              <a:buClr>
                <a:srgbClr val="997A48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114550" indent="-285750" algn="l">
              <a:buClr>
                <a:srgbClr val="997A48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B32DF00-ADFF-9B4D-9E77-5388CDFDE5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>
            <a:lvl1pPr>
              <a:defRPr>
                <a:solidFill>
                  <a:srgbClr val="D49E31"/>
                </a:solidFill>
              </a:defRPr>
            </a:lvl1pPr>
          </a:lstStyle>
          <a:p>
            <a:r>
              <a:rPr lang="en-US" dirty="0"/>
              <a:t>Footer Goes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F3F4DE-4A62-C743-961B-742AA43931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2006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ferral &amp; Consultation">
    <p:bg>
      <p:bgPr>
        <a:solidFill>
          <a:srgbClr val="9732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6F1A24-7E12-0140-BF95-77A99F68F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11873" y="3734649"/>
            <a:ext cx="10058399" cy="34645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07368"/>
            <a:ext cx="6425080" cy="477837"/>
          </a:xfrm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197621"/>
            <a:ext cx="7772400" cy="4060179"/>
          </a:xfrm>
        </p:spPr>
        <p:txBody>
          <a:bodyPr/>
          <a:lstStyle>
            <a:lvl1pPr marL="342900" indent="-342900" algn="l">
              <a:buClr>
                <a:srgbClr val="997A48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800100" indent="-342900" algn="l">
              <a:buClr>
                <a:srgbClr val="997A48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</a:defRPr>
            </a:lvl2pPr>
            <a:lvl3pPr marL="1200150" indent="-285750" algn="l">
              <a:buClr>
                <a:srgbClr val="997A48"/>
              </a:buClr>
              <a:buFont typeface="Wingdings" pitchFamily="2" charset="2"/>
              <a:buChar char="Ø"/>
              <a:defRPr sz="1800">
                <a:solidFill>
                  <a:schemeClr val="bg1"/>
                </a:solidFill>
              </a:defRPr>
            </a:lvl3pPr>
            <a:lvl4pPr marL="1657350" indent="-285750" algn="l">
              <a:buClr>
                <a:srgbClr val="997A48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114550" indent="-285750" algn="l">
              <a:buClr>
                <a:srgbClr val="997A48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0E718030-9D16-9E4B-ADBA-9FEDCB71E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>
            <a:lvl1pPr>
              <a:defRPr>
                <a:solidFill>
                  <a:srgbClr val="D49E31"/>
                </a:solidFill>
              </a:defRPr>
            </a:lvl1pPr>
          </a:lstStyle>
          <a:p>
            <a:r>
              <a:rPr lang="en-US" dirty="0"/>
              <a:t>Footer Goes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2EC757-ECB4-FB44-953E-A139EAAFF5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2006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80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gnostic Testing">
    <p:bg>
      <p:bgPr>
        <a:solidFill>
          <a:srgbClr val="661F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8A899B-154C-D34D-AA3A-AA9F895361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11872" y="3737114"/>
            <a:ext cx="10058398" cy="34662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07368"/>
            <a:ext cx="6425080" cy="477837"/>
          </a:xfrm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197621"/>
            <a:ext cx="7772400" cy="4060179"/>
          </a:xfrm>
        </p:spPr>
        <p:txBody>
          <a:bodyPr/>
          <a:lstStyle>
            <a:lvl1pPr marL="342900" indent="-342900" algn="l">
              <a:buClr>
                <a:srgbClr val="997A48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800100" indent="-342900" algn="l">
              <a:buClr>
                <a:srgbClr val="997A48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</a:defRPr>
            </a:lvl2pPr>
            <a:lvl3pPr marL="1200150" indent="-285750" algn="l">
              <a:buClr>
                <a:srgbClr val="997A48"/>
              </a:buClr>
              <a:buFont typeface="Wingdings" pitchFamily="2" charset="2"/>
              <a:buChar char="Ø"/>
              <a:defRPr sz="1800">
                <a:solidFill>
                  <a:schemeClr val="bg1"/>
                </a:solidFill>
              </a:defRPr>
            </a:lvl3pPr>
            <a:lvl4pPr marL="1657350" indent="-285750" algn="l">
              <a:buClr>
                <a:srgbClr val="997A48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114550" indent="-285750" algn="l">
              <a:buClr>
                <a:srgbClr val="997A48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EE4FCD2-3252-FA4E-AB91-92AED89D44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>
            <a:lvl1pPr>
              <a:defRPr>
                <a:solidFill>
                  <a:srgbClr val="D49E31"/>
                </a:solidFill>
              </a:defRPr>
            </a:lvl1pPr>
          </a:lstStyle>
          <a:p>
            <a:r>
              <a:rPr lang="en-US" dirty="0"/>
              <a:t>Footer Goes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F7AF21-C5EA-D34C-A17E-281C9C8FCF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2006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90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mmunication of the Diagnosis">
    <p:bg>
      <p:bgPr>
        <a:solidFill>
          <a:srgbClr val="3997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07368"/>
            <a:ext cx="6425080" cy="477837"/>
          </a:xfrm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197621"/>
            <a:ext cx="7772400" cy="4060179"/>
          </a:xfrm>
        </p:spPr>
        <p:txBody>
          <a:bodyPr/>
          <a:lstStyle>
            <a:lvl1pPr marL="342900" indent="-342900" algn="l">
              <a:buClr>
                <a:srgbClr val="123F67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800100" indent="-342900" algn="l">
              <a:buClr>
                <a:srgbClr val="123F67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</a:defRPr>
            </a:lvl2pPr>
            <a:lvl3pPr marL="1200150" indent="-285750" algn="l">
              <a:buClr>
                <a:srgbClr val="123F67"/>
              </a:buClr>
              <a:buFont typeface="Wingdings" pitchFamily="2" charset="2"/>
              <a:buChar char="Ø"/>
              <a:defRPr sz="1800">
                <a:solidFill>
                  <a:schemeClr val="bg1"/>
                </a:solidFill>
              </a:defRPr>
            </a:lvl3pPr>
            <a:lvl4pPr marL="1657350" indent="-285750" algn="l">
              <a:buClr>
                <a:srgbClr val="123F67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114550" indent="-285750" algn="l">
              <a:buClr>
                <a:srgbClr val="123F67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74168"/>
                </a:solidFill>
              </a:defRPr>
            </a:lvl1pPr>
          </a:lstStyle>
          <a:p>
            <a:r>
              <a:rPr lang="en-US" dirty="0"/>
              <a:t>Footer Goes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5108D3-8625-AE43-878B-1A93D6542C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11872" y="3735499"/>
            <a:ext cx="10058398" cy="34662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5D137B-1C9A-A14E-B444-D5E1E6A6A4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2006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64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eatment">
    <p:bg>
      <p:bgPr>
        <a:solidFill>
          <a:srgbClr val="3FA5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4F76B2-5FA0-1C4E-BC67-7891C5BF24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11873" y="3742128"/>
            <a:ext cx="10058399" cy="34645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07368"/>
            <a:ext cx="6425080" cy="477837"/>
          </a:xfrm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197621"/>
            <a:ext cx="7772400" cy="4060179"/>
          </a:xfrm>
        </p:spPr>
        <p:txBody>
          <a:bodyPr/>
          <a:lstStyle>
            <a:lvl1pPr marL="342900" indent="-342900" algn="l">
              <a:buClr>
                <a:srgbClr val="123F67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800100" indent="-342900" algn="l">
              <a:buClr>
                <a:srgbClr val="123F67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</a:defRPr>
            </a:lvl2pPr>
            <a:lvl3pPr marL="1200150" indent="-285750" algn="l">
              <a:buClr>
                <a:srgbClr val="123F67"/>
              </a:buClr>
              <a:buFont typeface="Wingdings" pitchFamily="2" charset="2"/>
              <a:buChar char="Ø"/>
              <a:defRPr sz="1800">
                <a:solidFill>
                  <a:schemeClr val="bg1"/>
                </a:solidFill>
              </a:defRPr>
            </a:lvl3pPr>
            <a:lvl4pPr marL="1657350" indent="-285750" algn="l">
              <a:buClr>
                <a:srgbClr val="123F67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114550" indent="-285750" algn="l">
              <a:buClr>
                <a:srgbClr val="123F67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74168"/>
                </a:solidFill>
              </a:defRPr>
            </a:lvl1pPr>
          </a:lstStyle>
          <a:p>
            <a:r>
              <a:rPr lang="en-US" dirty="0"/>
              <a:t>Footer Goes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8C732A-27A3-AF4B-8DF7-F53B21A2ED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2006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79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utcomes">
    <p:bg>
      <p:bgPr>
        <a:solidFill>
          <a:srgbClr val="50C3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62098E-B705-3D43-893E-95E35994F4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11873" y="3742128"/>
            <a:ext cx="10058399" cy="34645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07368"/>
            <a:ext cx="6425080" cy="477837"/>
          </a:xfrm>
        </p:spPr>
        <p:txBody>
          <a:bodyPr anchor="b">
            <a:noAutofit/>
          </a:bodyPr>
          <a:lstStyle>
            <a:lvl1pPr algn="l">
              <a:defRPr sz="3000">
                <a:solidFill>
                  <a:srgbClr val="174168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197621"/>
            <a:ext cx="7772400" cy="4060179"/>
          </a:xfrm>
        </p:spPr>
        <p:txBody>
          <a:bodyPr/>
          <a:lstStyle>
            <a:lvl1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  <a:defRPr sz="2400">
                <a:solidFill>
                  <a:srgbClr val="174168"/>
                </a:solidFill>
              </a:defRPr>
            </a:lvl1pPr>
            <a:lvl2pPr marL="800100" indent="-342900" algn="l"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rgbClr val="174168"/>
                </a:solidFill>
              </a:defRPr>
            </a:lvl2pPr>
            <a:lvl3pPr marL="1200150" indent="-285750" algn="l">
              <a:buClr>
                <a:schemeClr val="bg1"/>
              </a:buClr>
              <a:buFont typeface="Wingdings" pitchFamily="2" charset="2"/>
              <a:buChar char="Ø"/>
              <a:defRPr sz="1800">
                <a:solidFill>
                  <a:srgbClr val="174168"/>
                </a:solidFill>
              </a:defRPr>
            </a:lvl3pPr>
            <a:lvl4pPr marL="16573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rgbClr val="174168"/>
                </a:solidFill>
              </a:defRPr>
            </a:lvl4pPr>
            <a:lvl5pPr marL="21145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rgbClr val="174168"/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74168"/>
                </a:solidFill>
              </a:defRPr>
            </a:lvl1pPr>
          </a:lstStyle>
          <a:p>
            <a:r>
              <a:rPr lang="en-US" dirty="0"/>
              <a:t>Footer Goes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35ADC8-7461-8946-B61C-97AF654048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2006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67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erior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91578BD-7FBF-3B4B-AB89-7DE538446948}"/>
              </a:ext>
            </a:extLst>
          </p:cNvPr>
          <p:cNvSpPr/>
          <p:nvPr userDrawn="1"/>
        </p:nvSpPr>
        <p:spPr>
          <a:xfrm>
            <a:off x="0" y="6350632"/>
            <a:ext cx="9144000" cy="570488"/>
          </a:xfrm>
          <a:prstGeom prst="rect">
            <a:avLst/>
          </a:prstGeom>
          <a:solidFill>
            <a:srgbClr val="C08B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BB2F62-F2E6-2541-A81F-8EE73B18875A}"/>
              </a:ext>
            </a:extLst>
          </p:cNvPr>
          <p:cNvSpPr/>
          <p:nvPr userDrawn="1"/>
        </p:nvSpPr>
        <p:spPr>
          <a:xfrm>
            <a:off x="0" y="6181854"/>
            <a:ext cx="9144000" cy="168778"/>
          </a:xfrm>
          <a:prstGeom prst="rect">
            <a:avLst/>
          </a:prstGeom>
          <a:solidFill>
            <a:srgbClr val="174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04256"/>
            <a:ext cx="6425080" cy="477837"/>
          </a:xfrm>
        </p:spPr>
        <p:txBody>
          <a:bodyPr anchor="b">
            <a:noAutofit/>
          </a:bodyPr>
          <a:lstStyle>
            <a:lvl1pPr algn="l">
              <a:defRPr sz="3000">
                <a:solidFill>
                  <a:srgbClr val="C08B3F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194509"/>
            <a:ext cx="7772400" cy="4060179"/>
          </a:xfrm>
        </p:spPr>
        <p:txBody>
          <a:bodyPr/>
          <a:lstStyle>
            <a:lvl1pPr marL="342900" indent="-342900" algn="l">
              <a:buClr>
                <a:srgbClr val="997A48"/>
              </a:buClr>
              <a:buFont typeface="Arial" panose="020B0604020202020204" pitchFamily="34" charset="0"/>
              <a:buChar char="•"/>
              <a:defRPr sz="2400">
                <a:solidFill>
                  <a:srgbClr val="174168"/>
                </a:solidFill>
              </a:defRPr>
            </a:lvl1pPr>
            <a:lvl2pPr marL="800100" indent="-342900" algn="l">
              <a:buClr>
                <a:srgbClr val="997A48"/>
              </a:buClr>
              <a:buFont typeface="Wingdings" pitchFamily="2" charset="2"/>
              <a:buChar char="§"/>
              <a:defRPr sz="2000">
                <a:solidFill>
                  <a:srgbClr val="174168"/>
                </a:solidFill>
              </a:defRPr>
            </a:lvl2pPr>
            <a:lvl3pPr marL="1200150" indent="-285750" algn="l">
              <a:buClr>
                <a:srgbClr val="997A48"/>
              </a:buClr>
              <a:buFont typeface="Wingdings" pitchFamily="2" charset="2"/>
              <a:buChar char="Ø"/>
              <a:defRPr sz="1800">
                <a:solidFill>
                  <a:srgbClr val="174168"/>
                </a:solidFill>
              </a:defRPr>
            </a:lvl3pPr>
            <a:lvl4pPr marL="1657350" indent="-285750" algn="l">
              <a:buClr>
                <a:srgbClr val="997A48"/>
              </a:buClr>
              <a:buFont typeface="Arial" panose="020B0604020202020204" pitchFamily="34" charset="0"/>
              <a:buChar char="•"/>
              <a:defRPr sz="1600">
                <a:solidFill>
                  <a:srgbClr val="174168"/>
                </a:solidFill>
              </a:defRPr>
            </a:lvl4pPr>
            <a:lvl5pPr marL="2114550" indent="-285750" algn="l">
              <a:buClr>
                <a:srgbClr val="997A48"/>
              </a:buClr>
              <a:buFont typeface="Arial" panose="020B0604020202020204" pitchFamily="34" charset="0"/>
              <a:buChar char="•"/>
              <a:defRPr sz="1600">
                <a:solidFill>
                  <a:srgbClr val="174168"/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74168"/>
                </a:solidFill>
              </a:defRPr>
            </a:lvl1pPr>
          </a:lstStyle>
          <a:p>
            <a:r>
              <a:rPr lang="en-US"/>
              <a:t>Footer Goes Here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EFC91C-9723-C44F-BED7-432F701CB6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0880" y="289611"/>
            <a:ext cx="1882514" cy="9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70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tient Experiences a Health Problem">
    <p:bg>
      <p:bgPr>
        <a:solidFill>
          <a:srgbClr val="1741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07374"/>
            <a:ext cx="6425080" cy="477837"/>
          </a:xfrm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197627"/>
            <a:ext cx="7772400" cy="4060179"/>
          </a:xfrm>
        </p:spPr>
        <p:txBody>
          <a:bodyPr/>
          <a:lstStyle>
            <a:lvl1pPr marL="342900" indent="-342900" algn="l">
              <a:buClr>
                <a:srgbClr val="997A48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800100" indent="-342900" algn="l">
              <a:buClr>
                <a:srgbClr val="997A48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</a:defRPr>
            </a:lvl2pPr>
            <a:lvl3pPr marL="1200150" indent="-285750" algn="l">
              <a:buClr>
                <a:srgbClr val="997A48"/>
              </a:buClr>
              <a:buFont typeface="Wingdings" pitchFamily="2" charset="2"/>
              <a:buChar char="Ø"/>
              <a:defRPr sz="1800">
                <a:solidFill>
                  <a:schemeClr val="bg1"/>
                </a:solidFill>
              </a:defRPr>
            </a:lvl3pPr>
            <a:lvl4pPr marL="1657350" indent="-285750" algn="l">
              <a:buClr>
                <a:srgbClr val="997A48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114550" indent="-285750" algn="l">
              <a:buClr>
                <a:srgbClr val="997A48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99EB1FA0-26F2-2149-8662-10B3703C07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>
            <a:lvl1pPr>
              <a:defRPr>
                <a:solidFill>
                  <a:srgbClr val="D49E31"/>
                </a:solidFill>
              </a:defRPr>
            </a:lvl1pPr>
          </a:lstStyle>
          <a:p>
            <a:r>
              <a:rPr lang="en-US"/>
              <a:t>Footer Goes Here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1597FF-B598-6940-AC08-29E079C884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11872" y="3735499"/>
            <a:ext cx="10058398" cy="34694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BD4FAF-55E4-0748-BCB1-E20AF0101C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2006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95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tient Engages with Health Care System">
    <p:bg>
      <p:bgPr>
        <a:solidFill>
          <a:srgbClr val="205D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C1E8B0-D029-0A4E-81A3-9E9CEFC466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11872" y="3735499"/>
            <a:ext cx="10058398" cy="346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07367"/>
            <a:ext cx="6425080" cy="477837"/>
          </a:xfrm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197620"/>
            <a:ext cx="7772400" cy="4060179"/>
          </a:xfrm>
        </p:spPr>
        <p:txBody>
          <a:bodyPr/>
          <a:lstStyle>
            <a:lvl1pPr marL="342900" indent="-342900" algn="l">
              <a:buClr>
                <a:srgbClr val="997A48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800100" indent="-342900" algn="l">
              <a:buClr>
                <a:srgbClr val="997A48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</a:defRPr>
            </a:lvl2pPr>
            <a:lvl3pPr marL="1200150" indent="-285750" algn="l">
              <a:buClr>
                <a:srgbClr val="997A48"/>
              </a:buClr>
              <a:buFont typeface="Wingdings" pitchFamily="2" charset="2"/>
              <a:buChar char="Ø"/>
              <a:defRPr sz="1800">
                <a:solidFill>
                  <a:schemeClr val="bg1"/>
                </a:solidFill>
              </a:defRPr>
            </a:lvl3pPr>
            <a:lvl4pPr marL="1657350" indent="-285750" algn="l">
              <a:buClr>
                <a:srgbClr val="997A48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114550" indent="-285750" algn="l">
              <a:buClr>
                <a:srgbClr val="997A48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AB9EC32-031E-EF47-9A38-98BFF094AA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>
            <a:lvl1pPr>
              <a:defRPr>
                <a:solidFill>
                  <a:srgbClr val="D49E31"/>
                </a:solidFill>
              </a:defRPr>
            </a:lvl1pPr>
          </a:lstStyle>
          <a:p>
            <a:r>
              <a:rPr lang="en-US"/>
              <a:t>Footer Goes Here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9DB04A-15B8-B541-BA05-F9C8745F42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2006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3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formation Gathering">
    <p:bg>
      <p:bgPr>
        <a:solidFill>
          <a:srgbClr val="E7AE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A6D730-01C9-2040-8B63-83A9AD8D53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11873" y="3735499"/>
            <a:ext cx="10058399" cy="34711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07368"/>
            <a:ext cx="6425080" cy="477837"/>
          </a:xfrm>
        </p:spPr>
        <p:txBody>
          <a:bodyPr anchor="b">
            <a:noAutofit/>
          </a:bodyPr>
          <a:lstStyle>
            <a:lvl1pPr algn="l">
              <a:defRPr sz="3000">
                <a:solidFill>
                  <a:srgbClr val="123F67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197621"/>
            <a:ext cx="7772400" cy="4060179"/>
          </a:xfrm>
        </p:spPr>
        <p:txBody>
          <a:bodyPr/>
          <a:lstStyle>
            <a:lvl1pPr marL="342900" indent="-342900" algn="l">
              <a:buClr>
                <a:srgbClr val="997A48"/>
              </a:buClr>
              <a:buFont typeface="Arial" panose="020B0604020202020204" pitchFamily="34" charset="0"/>
              <a:buChar char="•"/>
              <a:defRPr sz="2400">
                <a:solidFill>
                  <a:srgbClr val="123F67"/>
                </a:solidFill>
              </a:defRPr>
            </a:lvl1pPr>
            <a:lvl2pPr marL="800100" indent="-342900" algn="l">
              <a:buClr>
                <a:srgbClr val="997A48"/>
              </a:buClr>
              <a:buFont typeface="Wingdings" pitchFamily="2" charset="2"/>
              <a:buChar char="§"/>
              <a:defRPr sz="2000">
                <a:solidFill>
                  <a:srgbClr val="123F67"/>
                </a:solidFill>
              </a:defRPr>
            </a:lvl2pPr>
            <a:lvl3pPr marL="1200150" indent="-285750" algn="l">
              <a:buClr>
                <a:srgbClr val="997A48"/>
              </a:buClr>
              <a:buFont typeface="Wingdings" pitchFamily="2" charset="2"/>
              <a:buChar char="Ø"/>
              <a:defRPr sz="1800">
                <a:solidFill>
                  <a:srgbClr val="123F67"/>
                </a:solidFill>
              </a:defRPr>
            </a:lvl3pPr>
            <a:lvl4pPr marL="1657350" indent="-285750" algn="l">
              <a:buClr>
                <a:srgbClr val="997A48"/>
              </a:buClr>
              <a:buFont typeface="Arial" panose="020B0604020202020204" pitchFamily="34" charset="0"/>
              <a:buChar char="•"/>
              <a:defRPr sz="1600">
                <a:solidFill>
                  <a:srgbClr val="123F67"/>
                </a:solidFill>
              </a:defRPr>
            </a:lvl4pPr>
            <a:lvl5pPr marL="2114550" indent="-285750" algn="l">
              <a:buClr>
                <a:srgbClr val="997A48"/>
              </a:buClr>
              <a:buFont typeface="Arial" panose="020B0604020202020204" pitchFamily="34" charset="0"/>
              <a:buChar char="•"/>
              <a:defRPr sz="1600">
                <a:solidFill>
                  <a:srgbClr val="123F67"/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B70B6AE-E6E8-E74E-923E-9D041F8C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>
            <a:lvl1pPr>
              <a:defRPr>
                <a:solidFill>
                  <a:srgbClr val="174168"/>
                </a:solidFill>
              </a:defRPr>
            </a:lvl1pPr>
          </a:lstStyle>
          <a:p>
            <a:r>
              <a:rPr lang="en-US"/>
              <a:t>Footer Goes Here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C8660F-79C5-3D46-81B3-38E67CC5E2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2006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2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formation Integration &amp; Interpretation">
    <p:bg>
      <p:bgPr>
        <a:solidFill>
          <a:srgbClr val="D49E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179386-1C88-9946-940C-4CF5E11578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11873" y="3734649"/>
            <a:ext cx="10058399" cy="34711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07368"/>
            <a:ext cx="6425080" cy="477837"/>
          </a:xfrm>
        </p:spPr>
        <p:txBody>
          <a:bodyPr anchor="b">
            <a:noAutofit/>
          </a:bodyPr>
          <a:lstStyle>
            <a:lvl1pPr algn="l">
              <a:defRPr sz="3000">
                <a:solidFill>
                  <a:srgbClr val="123F67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197621"/>
            <a:ext cx="7772400" cy="4060179"/>
          </a:xfrm>
        </p:spPr>
        <p:txBody>
          <a:bodyPr/>
          <a:lstStyle>
            <a:lvl1pPr marL="342900" indent="-342900" algn="l">
              <a:buClr>
                <a:srgbClr val="997A48"/>
              </a:buClr>
              <a:buFont typeface="Arial" panose="020B0604020202020204" pitchFamily="34" charset="0"/>
              <a:buChar char="•"/>
              <a:defRPr sz="2400">
                <a:solidFill>
                  <a:srgbClr val="123F67"/>
                </a:solidFill>
              </a:defRPr>
            </a:lvl1pPr>
            <a:lvl2pPr marL="800100" indent="-342900" algn="l">
              <a:buClr>
                <a:srgbClr val="997A48"/>
              </a:buClr>
              <a:buFont typeface="Wingdings" pitchFamily="2" charset="2"/>
              <a:buChar char="§"/>
              <a:defRPr sz="2000">
                <a:solidFill>
                  <a:srgbClr val="123F67"/>
                </a:solidFill>
              </a:defRPr>
            </a:lvl2pPr>
            <a:lvl3pPr marL="1200150" indent="-285750" algn="l">
              <a:buClr>
                <a:srgbClr val="997A48"/>
              </a:buClr>
              <a:buFont typeface="Wingdings" pitchFamily="2" charset="2"/>
              <a:buChar char="Ø"/>
              <a:defRPr sz="1800">
                <a:solidFill>
                  <a:srgbClr val="123F67"/>
                </a:solidFill>
              </a:defRPr>
            </a:lvl3pPr>
            <a:lvl4pPr marL="1657350" indent="-285750" algn="l">
              <a:buClr>
                <a:srgbClr val="997A48"/>
              </a:buClr>
              <a:buFont typeface="Arial" panose="020B0604020202020204" pitchFamily="34" charset="0"/>
              <a:buChar char="•"/>
              <a:defRPr sz="1600">
                <a:solidFill>
                  <a:srgbClr val="123F67"/>
                </a:solidFill>
              </a:defRPr>
            </a:lvl4pPr>
            <a:lvl5pPr marL="2114550" indent="-285750" algn="l">
              <a:buClr>
                <a:srgbClr val="997A48"/>
              </a:buClr>
              <a:buFont typeface="Arial" panose="020B0604020202020204" pitchFamily="34" charset="0"/>
              <a:buChar char="•"/>
              <a:defRPr sz="1600">
                <a:solidFill>
                  <a:srgbClr val="123F67"/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CC27C40-38EA-114F-89F7-FC995F0F3A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>
            <a:lvl1pPr>
              <a:defRPr>
                <a:solidFill>
                  <a:srgbClr val="174168"/>
                </a:solidFill>
              </a:defRPr>
            </a:lvl1pPr>
          </a:lstStyle>
          <a:p>
            <a:r>
              <a:rPr lang="en-US"/>
              <a:t>Footer Goes Here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E6B0EC-7AA4-B54E-AC96-3DE5F1FB25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2006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66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orking Diagnosis">
    <p:bg>
      <p:bgPr>
        <a:solidFill>
          <a:srgbClr val="C08B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CE7068-D6FA-5547-AE29-CC535F82E5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11872" y="3735499"/>
            <a:ext cx="10058398" cy="346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07368"/>
            <a:ext cx="6425080" cy="477837"/>
          </a:xfrm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197621"/>
            <a:ext cx="7772400" cy="4060179"/>
          </a:xfrm>
        </p:spPr>
        <p:txBody>
          <a:bodyPr/>
          <a:lstStyle>
            <a:lvl1pPr marL="342900" indent="-342900" algn="l">
              <a:buClr>
                <a:srgbClr val="123F67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800100" indent="-342900" algn="l">
              <a:buClr>
                <a:srgbClr val="123F67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</a:defRPr>
            </a:lvl2pPr>
            <a:lvl3pPr marL="1200150" indent="-285750" algn="l">
              <a:buClr>
                <a:srgbClr val="123F67"/>
              </a:buClr>
              <a:buFont typeface="Wingdings" pitchFamily="2" charset="2"/>
              <a:buChar char="Ø"/>
              <a:defRPr sz="1800">
                <a:solidFill>
                  <a:schemeClr val="bg1"/>
                </a:solidFill>
              </a:defRPr>
            </a:lvl3pPr>
            <a:lvl4pPr marL="1657350" indent="-285750" algn="l">
              <a:buClr>
                <a:srgbClr val="123F67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114550" indent="-285750" algn="l">
              <a:buClr>
                <a:srgbClr val="123F67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D0DF492-B0AF-BB4F-87F3-554659BA0D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>
            <a:lvl1pPr>
              <a:defRPr>
                <a:solidFill>
                  <a:srgbClr val="174168"/>
                </a:solidFill>
              </a:defRPr>
            </a:lvl1pPr>
          </a:lstStyle>
          <a:p>
            <a:r>
              <a:rPr lang="en-US"/>
              <a:t>Footer Goes Here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D83FCF-D864-0F46-B630-67214E571A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2006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9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as Sufficient Information Been Collected?">
    <p:bg>
      <p:bgPr>
        <a:solidFill>
          <a:srgbClr val="1741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F4B686-2706-E04F-B2C7-6001E00D3E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34470" y="3720013"/>
            <a:ext cx="10103297" cy="3484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07368"/>
            <a:ext cx="6425080" cy="477837"/>
          </a:xfrm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197621"/>
            <a:ext cx="7772400" cy="4060179"/>
          </a:xfrm>
        </p:spPr>
        <p:txBody>
          <a:bodyPr/>
          <a:lstStyle>
            <a:lvl1pPr marL="342900" indent="-342900" algn="l">
              <a:buClr>
                <a:srgbClr val="997A48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800100" indent="-342900" algn="l">
              <a:buClr>
                <a:srgbClr val="997A48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</a:defRPr>
            </a:lvl2pPr>
            <a:lvl3pPr marL="1200150" indent="-285750" algn="l">
              <a:buClr>
                <a:srgbClr val="997A48"/>
              </a:buClr>
              <a:buFont typeface="Wingdings" pitchFamily="2" charset="2"/>
              <a:buChar char="Ø"/>
              <a:defRPr sz="1800">
                <a:solidFill>
                  <a:schemeClr val="bg1"/>
                </a:solidFill>
              </a:defRPr>
            </a:lvl3pPr>
            <a:lvl4pPr marL="1657350" indent="-285750" algn="l">
              <a:buClr>
                <a:srgbClr val="997A48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114550" indent="-285750" algn="l">
              <a:buClr>
                <a:srgbClr val="997A48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907EF3A-D3B1-7A4E-83D2-DE3819B6FD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>
            <a:lvl1pPr>
              <a:defRPr>
                <a:solidFill>
                  <a:srgbClr val="D49E31"/>
                </a:solidFill>
              </a:defRPr>
            </a:lvl1pPr>
          </a:lstStyle>
          <a:p>
            <a:r>
              <a:rPr lang="en-US" dirty="0"/>
              <a:t>Footer Goes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D720AD-43DB-5343-9B68-2C236880EF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2006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68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inical History &amp; Interview">
    <p:bg>
      <p:bgPr>
        <a:solidFill>
          <a:srgbClr val="7423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CFE835-3ACA-AD48-B469-17139E690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11870" y="3726802"/>
            <a:ext cx="10058396" cy="3464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07368"/>
            <a:ext cx="6425080" cy="477837"/>
          </a:xfrm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197621"/>
            <a:ext cx="7772400" cy="4060179"/>
          </a:xfrm>
        </p:spPr>
        <p:txBody>
          <a:bodyPr/>
          <a:lstStyle>
            <a:lvl1pPr marL="342900" indent="-342900" algn="l">
              <a:buClr>
                <a:srgbClr val="997A48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800100" indent="-342900" algn="l">
              <a:buClr>
                <a:srgbClr val="997A48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</a:defRPr>
            </a:lvl2pPr>
            <a:lvl3pPr marL="1200150" indent="-285750" algn="l">
              <a:buClr>
                <a:srgbClr val="997A48"/>
              </a:buClr>
              <a:buFont typeface="Wingdings" pitchFamily="2" charset="2"/>
              <a:buChar char="Ø"/>
              <a:defRPr sz="1800">
                <a:solidFill>
                  <a:schemeClr val="bg1"/>
                </a:solidFill>
              </a:defRPr>
            </a:lvl3pPr>
            <a:lvl4pPr marL="1657350" indent="-285750" algn="l">
              <a:buClr>
                <a:srgbClr val="997A48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114550" indent="-285750" algn="l">
              <a:buClr>
                <a:srgbClr val="997A48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6905464-1539-9E49-9623-725873AEF1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>
            <a:lvl1pPr>
              <a:defRPr>
                <a:solidFill>
                  <a:srgbClr val="D49E31"/>
                </a:solidFill>
              </a:defRPr>
            </a:lvl1pPr>
          </a:lstStyle>
          <a:p>
            <a:r>
              <a:rPr lang="en-US" dirty="0"/>
              <a:t>Footer Goes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399529-5A4B-114B-9E4B-8F1006E44F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2006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8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9ADA6-FA84-F24D-B877-0BB37D47C442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EDC8D-25A8-BA48-A83D-51FA3C08C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9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85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slide" Target="slide19.xml"/><Relationship Id="rId18" Type="http://schemas.openxmlformats.org/officeDocument/2006/relationships/image" Target="../media/image35.png"/><Relationship Id="rId26" Type="http://schemas.openxmlformats.org/officeDocument/2006/relationships/slide" Target="slide26.xml"/><Relationship Id="rId39" Type="http://schemas.openxmlformats.org/officeDocument/2006/relationships/image" Target="../media/image41.png"/><Relationship Id="rId3" Type="http://schemas.openxmlformats.org/officeDocument/2006/relationships/image" Target="../media/image31.png"/><Relationship Id="rId21" Type="http://schemas.openxmlformats.org/officeDocument/2006/relationships/image" Target="../media/image36.png"/><Relationship Id="rId34" Type="http://schemas.openxmlformats.org/officeDocument/2006/relationships/image" Target="../media/image40.png"/><Relationship Id="rId42" Type="http://schemas.openxmlformats.org/officeDocument/2006/relationships/image" Target="../media/image41.png"/><Relationship Id="rId47" Type="http://schemas.openxmlformats.org/officeDocument/2006/relationships/slide" Target="slide25.xml"/><Relationship Id="rId12" Type="http://schemas.openxmlformats.org/officeDocument/2006/relationships/image" Target="../media/image33.png"/><Relationship Id="rId17" Type="http://schemas.openxmlformats.org/officeDocument/2006/relationships/image" Target="../media/image34.png"/><Relationship Id="rId25" Type="http://schemas.openxmlformats.org/officeDocument/2006/relationships/image" Target="../media/image37.png"/><Relationship Id="rId33" Type="http://schemas.openxmlformats.org/officeDocument/2006/relationships/image" Target="../media/image39.png"/><Relationship Id="rId38" Type="http://schemas.openxmlformats.org/officeDocument/2006/relationships/image" Target="../media/image36.png"/><Relationship Id="rId46" Type="http://schemas.openxmlformats.org/officeDocument/2006/relationships/image" Target="../media/image43.png"/><Relationship Id="rId2" Type="http://schemas.openxmlformats.org/officeDocument/2006/relationships/image" Target="../media/image30.png"/><Relationship Id="rId16" Type="http://schemas.openxmlformats.org/officeDocument/2006/relationships/slide" Target="slide20.xml"/><Relationship Id="rId20" Type="http://schemas.openxmlformats.org/officeDocument/2006/relationships/image" Target="../media/image35.png"/><Relationship Id="rId29" Type="http://schemas.openxmlformats.org/officeDocument/2006/relationships/slide" Target="slide27.xml"/><Relationship Id="rId41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32.png"/><Relationship Id="rId24" Type="http://schemas.openxmlformats.org/officeDocument/2006/relationships/slide" Target="slide23.xml"/><Relationship Id="rId32" Type="http://schemas.openxmlformats.org/officeDocument/2006/relationships/slide" Target="slide28.xml"/><Relationship Id="rId37" Type="http://schemas.openxmlformats.org/officeDocument/2006/relationships/slide" Target="slide24.xml"/><Relationship Id="rId45" Type="http://schemas.openxmlformats.org/officeDocument/2006/relationships/image" Target="../media/image42.png"/><Relationship Id="rId15" Type="http://schemas.openxmlformats.org/officeDocument/2006/relationships/image" Target="../media/image34.png"/><Relationship Id="rId23" Type="http://schemas.openxmlformats.org/officeDocument/2006/relationships/image" Target="../media/image36.png"/><Relationship Id="rId28" Type="http://schemas.openxmlformats.org/officeDocument/2006/relationships/image" Target="../media/image38.png"/><Relationship Id="rId36" Type="http://schemas.openxmlformats.org/officeDocument/2006/relationships/image" Target="../media/image40.png"/><Relationship Id="rId10" Type="http://schemas.openxmlformats.org/officeDocument/2006/relationships/slide" Target="slide18.xml"/><Relationship Id="rId19" Type="http://schemas.openxmlformats.org/officeDocument/2006/relationships/slide" Target="slide21.xml"/><Relationship Id="rId31" Type="http://schemas.openxmlformats.org/officeDocument/2006/relationships/image" Target="../media/image39.png"/><Relationship Id="rId44" Type="http://schemas.openxmlformats.org/officeDocument/2006/relationships/slide" Target="slide17.xml"/><Relationship Id="rId4" Type="http://schemas.openxmlformats.org/officeDocument/2006/relationships/image" Target="../media/image32.png"/><Relationship Id="rId14" Type="http://schemas.openxmlformats.org/officeDocument/2006/relationships/image" Target="../media/image33.png"/><Relationship Id="rId22" Type="http://schemas.openxmlformats.org/officeDocument/2006/relationships/slide" Target="slide22.xml"/><Relationship Id="rId27" Type="http://schemas.openxmlformats.org/officeDocument/2006/relationships/image" Target="../media/image37.png"/><Relationship Id="rId30" Type="http://schemas.openxmlformats.org/officeDocument/2006/relationships/image" Target="../media/image38.png"/><Relationship Id="rId35" Type="http://schemas.openxmlformats.org/officeDocument/2006/relationships/slide" Target="slide29.xml"/><Relationship Id="rId43" Type="http://schemas.openxmlformats.org/officeDocument/2006/relationships/image" Target="../media/image42.png"/><Relationship Id="rId48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C6189-6CC3-6A43-B180-8FAF51CCC7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50E4581-9B8B-1645-9D70-3F2934869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0618"/>
            <a:ext cx="9144000" cy="380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61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90ACD-B9E8-4349-B87D-7B98CE1E6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F5A6B9-80CB-9F42-B5AC-7822DD645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4312" y="1197621"/>
            <a:ext cx="4263887" cy="4060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ED16B1-F9F6-064D-9FD5-626EBA3F70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22416" y="854775"/>
            <a:ext cx="4080432" cy="366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48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F208F-1BA0-864D-9ABB-C33FC4FB01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3DEB0D-4EE0-0549-A24B-F3EA66A5E2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4252" y="1197621"/>
            <a:ext cx="4253948" cy="4060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97282A-CCE1-B94C-86BD-6F66F09581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22416" y="854775"/>
            <a:ext cx="4080432" cy="366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41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4F469-EEBC-E542-B029-AE350C440F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9D834-4387-1B40-B205-EEFF22DA42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4374" y="1197621"/>
            <a:ext cx="4273826" cy="4060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DC9B09-B824-2D4E-8F1E-6B12880916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0806" y="1212581"/>
            <a:ext cx="3210266" cy="288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70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30E4-C5D1-C045-9E13-427F011083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C0BBD3-F16D-5447-9BE3-5F87ED077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4312" y="1197621"/>
            <a:ext cx="4263887" cy="4060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212AEB-05F8-0348-B0C1-41446AD2A7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0806" y="1215575"/>
            <a:ext cx="3210266" cy="288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74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134D6-908A-DB4B-9152-385E203D7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A3A49D-D3B6-EC46-995E-DC444B0FA2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4434" y="1197621"/>
            <a:ext cx="4283765" cy="4060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B9FCF0-497D-9240-84F5-2353EEEE8F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0806" y="1231824"/>
            <a:ext cx="3210266" cy="284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5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A close up of a logo&#10;&#10;Description automatically generated">
            <a:extLst>
              <a:ext uri="{FF2B5EF4-FFF2-40B4-BE49-F238E27FC236}">
                <a16:creationId xmlns:a16="http://schemas.microsoft.com/office/drawing/2014/main" id="{E6E9814D-43F3-C64A-80A3-46A54F994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820" y="2875647"/>
            <a:ext cx="5534196" cy="37944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FB2C75-BC1B-2C41-BB77-AD3DEE1C0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681" y="1745727"/>
            <a:ext cx="3413302" cy="33665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CF993B-471F-674A-A4C4-2E6C4F532D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6" name="Slide Zoom 15">
                <a:extLst>
                  <a:ext uri="{FF2B5EF4-FFF2-40B4-BE49-F238E27FC236}">
                    <a16:creationId xmlns:a16="http://schemas.microsoft.com/office/drawing/2014/main" id="{26544E38-07D1-1042-9E65-20F38C82B55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58422408"/>
                  </p:ext>
                </p:extLst>
              </p:nvPr>
            </p:nvGraphicFramePr>
            <p:xfrm rot="457377">
              <a:off x="2552796" y="2746877"/>
              <a:ext cx="444409" cy="349179"/>
            </p:xfrm>
            <a:graphic>
              <a:graphicData uri="http://schemas.microsoft.com/office/powerpoint/2016/slidezoom">
                <pslz:sldZm>
                  <pslz:sldZmObj sldId="259" cId="3381576924">
                    <pslz:zmPr id="{AB422274-98DC-1A4B-9BFD-E141DC9E30D6}" imageType="cover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rot="457377">
                          <a:off x="0" y="0"/>
                          <a:ext cx="444409" cy="349179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6" name="Slide Zoom 15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26544E38-07D1-1042-9E65-20F38C82B55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rot="457377">
                <a:off x="2552796" y="2746877"/>
                <a:ext cx="444409" cy="349179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8" name="Slide Zoom 17">
                <a:extLst>
                  <a:ext uri="{FF2B5EF4-FFF2-40B4-BE49-F238E27FC236}">
                    <a16:creationId xmlns:a16="http://schemas.microsoft.com/office/drawing/2014/main" id="{82AB55A3-C941-3147-ABF8-8A34030E812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61589429"/>
                  </p:ext>
                </p:extLst>
              </p:nvPr>
            </p:nvGraphicFramePr>
            <p:xfrm rot="783056">
              <a:off x="4834303" y="2451882"/>
              <a:ext cx="413918" cy="320610"/>
            </p:xfrm>
            <a:graphic>
              <a:graphicData uri="http://schemas.microsoft.com/office/powerpoint/2016/slidezoom">
                <pslz:sldZm>
                  <pslz:sldZmObj sldId="260" cId="3648426403">
                    <pslz:zmPr id="{46D3D7A0-CC90-454B-8582-B282E970C04E}" imageType="cover" transitionDur="100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rot="783056">
                          <a:off x="0" y="0"/>
                          <a:ext cx="413918" cy="32061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8" name="Slide Zoom 17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82AB55A3-C941-3147-ABF8-8A34030E812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 rot="783056">
                <a:off x="4834303" y="2451882"/>
                <a:ext cx="413918" cy="32061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0" name="Slide Zoom 19">
                <a:extLst>
                  <a:ext uri="{FF2B5EF4-FFF2-40B4-BE49-F238E27FC236}">
                    <a16:creationId xmlns:a16="http://schemas.microsoft.com/office/drawing/2014/main" id="{BBE8C420-B5BB-B447-BB3A-3DEEBC54E86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6012901"/>
                  </p:ext>
                </p:extLst>
              </p:nvPr>
            </p:nvGraphicFramePr>
            <p:xfrm rot="20254236">
              <a:off x="4293922" y="4438234"/>
              <a:ext cx="207947" cy="464631"/>
            </p:xfrm>
            <a:graphic>
              <a:graphicData uri="http://schemas.microsoft.com/office/powerpoint/2016/slidezoom">
                <pslz:sldZm>
                  <pslz:sldZmObj sldId="261" cId="1698593568">
                    <pslz:zmPr id="{1BAF6816-5AB9-CE4B-BC70-F8A35633F5C5}" imageType="cover" transitionDur="1000">
                      <p166:blipFill xmlns:p166="http://schemas.microsoft.com/office/powerpoint/2016/6/main">
                        <a:blip r:embed="rId1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rot="20254236">
                          <a:off x="0" y="0"/>
                          <a:ext cx="207947" cy="464631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0" name="Slide Zoom 19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BBE8C420-B5BB-B447-BB3A-3DEEBC54E86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 rot="20254236">
                <a:off x="4293922" y="4438234"/>
                <a:ext cx="207947" cy="464631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2" name="Slide Zoom 21">
                <a:extLst>
                  <a:ext uri="{FF2B5EF4-FFF2-40B4-BE49-F238E27FC236}">
                    <a16:creationId xmlns:a16="http://schemas.microsoft.com/office/drawing/2014/main" id="{1CECA547-CCCC-D244-903B-8C3112949F5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82056127"/>
                  </p:ext>
                </p:extLst>
              </p:nvPr>
            </p:nvGraphicFramePr>
            <p:xfrm rot="526551">
              <a:off x="2971447" y="3240303"/>
              <a:ext cx="270588" cy="195461"/>
            </p:xfrm>
            <a:graphic>
              <a:graphicData uri="http://schemas.microsoft.com/office/powerpoint/2016/slidezoom">
                <pslz:sldZm>
                  <pslz:sldZmObj sldId="262" cId="4209876221">
                    <pslz:zmPr id="{B1A2B71A-73C9-524A-AB2E-3063EB4C516C}" imageType="cover" transitionDur="1000">
                      <p166:blipFill xmlns:p166="http://schemas.microsoft.com/office/powerpoint/2016/6/main">
                        <a:blip r:embed="rId1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rot="526551">
                          <a:off x="0" y="0"/>
                          <a:ext cx="270588" cy="195461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2" name="Slide Zoom 21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1CECA547-CCCC-D244-903B-8C3112949F5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 rot="526551">
                <a:off x="2971447" y="3240303"/>
                <a:ext cx="270588" cy="195461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4" name="Slide Zoom 23">
                <a:extLst>
                  <a:ext uri="{FF2B5EF4-FFF2-40B4-BE49-F238E27FC236}">
                    <a16:creationId xmlns:a16="http://schemas.microsoft.com/office/drawing/2014/main" id="{0E389074-3F8E-7347-BEAF-FE68C5996AD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74110041"/>
                  </p:ext>
                </p:extLst>
              </p:nvPr>
            </p:nvGraphicFramePr>
            <p:xfrm>
              <a:off x="3459550" y="2978187"/>
              <a:ext cx="509740" cy="405047"/>
            </p:xfrm>
            <a:graphic>
              <a:graphicData uri="http://schemas.microsoft.com/office/powerpoint/2016/slidezoom">
                <pslz:sldZm>
                  <pslz:sldZmObj sldId="263" cId="550841328">
                    <pslz:zmPr id="{9C752DB9-6E57-8C4D-8FA3-7CEFB59B59C2}" imageType="cover" transitionDur="1000">
                      <p166:blipFill xmlns:p166="http://schemas.microsoft.com/office/powerpoint/2016/6/main">
                        <a:blip r:embed="rId2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09740" cy="405047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4" name="Slide Zoom 23">
                <a:hlinkClick r:id="rId22" action="ppaction://hlinksldjump"/>
                <a:extLst>
                  <a:ext uri="{FF2B5EF4-FFF2-40B4-BE49-F238E27FC236}">
                    <a16:creationId xmlns:a16="http://schemas.microsoft.com/office/drawing/2014/main" id="{0E389074-3F8E-7347-BEAF-FE68C5996AD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59550" y="2978187"/>
                <a:ext cx="509740" cy="405047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6" name="Slide Zoom 25">
                <a:extLst>
                  <a:ext uri="{FF2B5EF4-FFF2-40B4-BE49-F238E27FC236}">
                    <a16:creationId xmlns:a16="http://schemas.microsoft.com/office/drawing/2014/main" id="{9D94601C-598D-2641-B63F-397B2B9616C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40963416"/>
                  </p:ext>
                </p:extLst>
              </p:nvPr>
            </p:nvGraphicFramePr>
            <p:xfrm>
              <a:off x="4015306" y="2972458"/>
              <a:ext cx="533268" cy="410776"/>
            </p:xfrm>
            <a:graphic>
              <a:graphicData uri="http://schemas.microsoft.com/office/powerpoint/2016/slidezoom">
                <pslz:sldZm>
                  <pslz:sldZmObj sldId="264" cId="755406420">
                    <pslz:zmPr id="{B6CC3894-8C33-6A45-A192-F4E38AEE6044}" imageType="cover" transitionDur="1000">
                      <p166:blipFill xmlns:p166="http://schemas.microsoft.com/office/powerpoint/2016/6/main">
                        <a:blip r:embed="rId2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33268" cy="410776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6" name="Slide Zoom 25">
                <a:hlinkClick r:id="rId24" action="ppaction://hlinksldjump"/>
                <a:extLst>
                  <a:ext uri="{FF2B5EF4-FFF2-40B4-BE49-F238E27FC236}">
                    <a16:creationId xmlns:a16="http://schemas.microsoft.com/office/drawing/2014/main" id="{9D94601C-598D-2641-B63F-397B2B9616C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015306" y="2972458"/>
                <a:ext cx="533268" cy="410776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2" name="Slide Zoom 31">
                <a:extLst>
                  <a:ext uri="{FF2B5EF4-FFF2-40B4-BE49-F238E27FC236}">
                    <a16:creationId xmlns:a16="http://schemas.microsoft.com/office/drawing/2014/main" id="{F4B31860-32E5-2D4C-BB4A-99E0515A659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75128387"/>
                  </p:ext>
                </p:extLst>
              </p:nvPr>
            </p:nvGraphicFramePr>
            <p:xfrm>
              <a:off x="5717098" y="2921466"/>
              <a:ext cx="1059775" cy="951814"/>
            </p:xfrm>
            <a:graphic>
              <a:graphicData uri="http://schemas.microsoft.com/office/powerpoint/2016/slidezoom">
                <pslz:sldZm>
                  <pslz:sldZmObj sldId="267" cId="1401022483">
                    <pslz:zmPr id="{2EBE2E67-AE1B-9144-8E1E-079FF0F384FE}" imageType="cover" transitionDur="1000">
                      <p166:blipFill xmlns:p166="http://schemas.microsoft.com/office/powerpoint/2016/6/main">
                        <a:blip r:embed="rId2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59775" cy="951814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2" name="Slide Zoom 31">
                <a:hlinkClick r:id="rId26" action="ppaction://hlinksldjump"/>
                <a:extLst>
                  <a:ext uri="{FF2B5EF4-FFF2-40B4-BE49-F238E27FC236}">
                    <a16:creationId xmlns:a16="http://schemas.microsoft.com/office/drawing/2014/main" id="{F4B31860-32E5-2D4C-BB4A-99E0515A659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717098" y="2921466"/>
                <a:ext cx="1059775" cy="951814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4" name="Slide Zoom 33">
                <a:extLst>
                  <a:ext uri="{FF2B5EF4-FFF2-40B4-BE49-F238E27FC236}">
                    <a16:creationId xmlns:a16="http://schemas.microsoft.com/office/drawing/2014/main" id="{7FBD3B2C-D015-694C-A6F7-C191F7045A0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13338725"/>
                  </p:ext>
                </p:extLst>
              </p:nvPr>
            </p:nvGraphicFramePr>
            <p:xfrm>
              <a:off x="6808151" y="2921466"/>
              <a:ext cx="1060876" cy="951814"/>
            </p:xfrm>
            <a:graphic>
              <a:graphicData uri="http://schemas.microsoft.com/office/powerpoint/2016/slidezoom">
                <pslz:sldZm>
                  <pslz:sldZmObj sldId="268" cId="4088358611">
                    <pslz:zmPr id="{05326A0C-94FB-0F46-A87A-670C1AA50CB7}" imageType="cover" transitionDur="1000">
                      <p166:blipFill xmlns:p166="http://schemas.microsoft.com/office/powerpoint/2016/6/main">
                        <a:blip r:embed="rId2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60876" cy="951814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4" name="Slide Zoom 33">
                <a:hlinkClick r:id="rId29" action="ppaction://hlinksldjump"/>
                <a:extLst>
                  <a:ext uri="{FF2B5EF4-FFF2-40B4-BE49-F238E27FC236}">
                    <a16:creationId xmlns:a16="http://schemas.microsoft.com/office/drawing/2014/main" id="{7FBD3B2C-D015-694C-A6F7-C191F7045A0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808151" y="2921466"/>
                <a:ext cx="1060876" cy="951814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6" name="Slide Zoom 35">
                <a:extLst>
                  <a:ext uri="{FF2B5EF4-FFF2-40B4-BE49-F238E27FC236}">
                    <a16:creationId xmlns:a16="http://schemas.microsoft.com/office/drawing/2014/main" id="{88AAB58A-3D5F-EF4B-ABA3-7A1F6F537B2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43397738"/>
                  </p:ext>
                </p:extLst>
              </p:nvPr>
            </p:nvGraphicFramePr>
            <p:xfrm>
              <a:off x="7900411" y="2921465"/>
              <a:ext cx="1074095" cy="951813"/>
            </p:xfrm>
            <a:graphic>
              <a:graphicData uri="http://schemas.microsoft.com/office/powerpoint/2016/slidezoom">
                <pslz:sldZm>
                  <pslz:sldZmObj sldId="269" cId="4205450897">
                    <pslz:zmPr id="{7CA8AE42-01C5-7844-83F8-8B48470B3CB1}" imageType="cover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74095" cy="951813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6" name="Slide Zoom 35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88AAB58A-3D5F-EF4B-ABA3-7A1F6F537B2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900411" y="2921465"/>
                <a:ext cx="1074095" cy="951813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EACEF302-7404-EB4C-B130-FB765C181F91}"/>
              </a:ext>
            </a:extLst>
          </p:cNvPr>
          <p:cNvSpPr txBox="1"/>
          <p:nvPr/>
        </p:nvSpPr>
        <p:spPr>
          <a:xfrm>
            <a:off x="7333822" y="5541756"/>
            <a:ext cx="1108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49E31"/>
                </a:solidFill>
                <a:latin typeface="Trebuchet MS" panose="020B0703020202090204" pitchFamily="34" charset="0"/>
              </a:rPr>
              <a:t>What If…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9" name="Slide Zoom 38">
                <a:extLst>
                  <a:ext uri="{FF2B5EF4-FFF2-40B4-BE49-F238E27FC236}">
                    <a16:creationId xmlns:a16="http://schemas.microsoft.com/office/drawing/2014/main" id="{F4CE66D8-7970-344D-B241-42BC5DBDB7C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20879456"/>
                  </p:ext>
                </p:extLst>
              </p:nvPr>
            </p:nvGraphicFramePr>
            <p:xfrm>
              <a:off x="8442051" y="5498189"/>
              <a:ext cx="294731" cy="456467"/>
            </p:xfrm>
            <a:graphic>
              <a:graphicData uri="http://schemas.microsoft.com/office/powerpoint/2016/slidezoom">
                <pslz:sldZm>
                  <pslz:sldZmObj sldId="270" cId="636200063">
                    <pslz:zmPr id="{686018B2-8BA3-054B-BB64-37D1564D1757}" returnToParent="0" imageType="cover" transitionDur="100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94731" cy="456467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9" name="Slide Zoom 38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F4CE66D8-7970-344D-B241-42BC5DBDB7C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442051" y="5498189"/>
                <a:ext cx="294731" cy="456467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E299FE06-4935-BA4F-A37E-F264E43CF73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53204974"/>
                  </p:ext>
                </p:extLst>
              </p:nvPr>
            </p:nvGraphicFramePr>
            <p:xfrm>
              <a:off x="4000568" y="3455262"/>
              <a:ext cx="582075" cy="345461"/>
            </p:xfrm>
            <a:graphic>
              <a:graphicData uri="http://schemas.microsoft.com/office/powerpoint/2016/slidezoom">
                <pslz:sldZm>
                  <pslz:sldZmObj sldId="265" cId="3218228120">
                    <pslz:zmPr id="{2F096117-6F13-604E-A9EB-E7A235D680F6}" imageType="cover" transitionDur="1000">
                      <p166:blipFill xmlns:p166="http://schemas.microsoft.com/office/powerpoint/2016/6/main">
                        <a:blip r:embed="rId2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82075" cy="345461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hlinkClick r:id="rId37" action="ppaction://hlinksldjump"/>
                <a:extLst>
                  <a:ext uri="{FF2B5EF4-FFF2-40B4-BE49-F238E27FC236}">
                    <a16:creationId xmlns:a16="http://schemas.microsoft.com/office/drawing/2014/main" id="{E299FE06-4935-BA4F-A37E-F264E43CF73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000568" y="3455262"/>
                <a:ext cx="582075" cy="345461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Slide Zoom 6">
                <a:extLst>
                  <a:ext uri="{FF2B5EF4-FFF2-40B4-BE49-F238E27FC236}">
                    <a16:creationId xmlns:a16="http://schemas.microsoft.com/office/drawing/2014/main" id="{6973A7DB-B0D7-2F46-94DD-1706F35EAA6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87002691"/>
                  </p:ext>
                </p:extLst>
              </p:nvPr>
            </p:nvGraphicFramePr>
            <p:xfrm>
              <a:off x="158874" y="2921465"/>
              <a:ext cx="1047535" cy="948710"/>
            </p:xfrm>
            <a:graphic>
              <a:graphicData uri="http://schemas.microsoft.com/office/powerpoint/2016/slidezoom">
                <pslz:sldZm>
                  <pslz:sldZmObj sldId="257" cId="312462645">
                    <pslz:zmPr id="{C92F8694-379C-9143-9BD0-CCA7D521E7DE}" imageType="cover" transitionDur="1000">
                      <p166:blipFill xmlns:p166="http://schemas.microsoft.com/office/powerpoint/2016/6/main">
                        <a:blip r:embed="rId3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47535" cy="94871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Slide Zoom 6">
                <a:hlinkClick r:id="rId41" action="ppaction://hlinksldjump"/>
                <a:extLst>
                  <a:ext uri="{FF2B5EF4-FFF2-40B4-BE49-F238E27FC236}">
                    <a16:creationId xmlns:a16="http://schemas.microsoft.com/office/drawing/2014/main" id="{6973A7DB-B0D7-2F46-94DD-1706F35EAA6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58874" y="2921465"/>
                <a:ext cx="1047535" cy="94871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Slide Zoom 10">
                <a:extLst>
                  <a:ext uri="{FF2B5EF4-FFF2-40B4-BE49-F238E27FC236}">
                    <a16:creationId xmlns:a16="http://schemas.microsoft.com/office/drawing/2014/main" id="{3CD7988C-1E68-854A-930D-41D0BE94AFF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56684027"/>
                  </p:ext>
                </p:extLst>
              </p:nvPr>
            </p:nvGraphicFramePr>
            <p:xfrm>
              <a:off x="1287438" y="2922061"/>
              <a:ext cx="1057850" cy="948114"/>
            </p:xfrm>
            <a:graphic>
              <a:graphicData uri="http://schemas.microsoft.com/office/powerpoint/2016/slidezoom">
                <pslz:sldZm>
                  <pslz:sldZmObj sldId="258" cId="3390267313">
                    <pslz:zmPr id="{4393F432-46C0-F443-9D0D-79924ED92B1B}" imageType="cover" transitionDur="1000">
                      <p166:blipFill xmlns:p166="http://schemas.microsoft.com/office/powerpoint/2016/6/main">
                        <a:blip r:embed="rId4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57850" cy="948114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Slide Zoom 10">
                <a:hlinkClick r:id="rId44" action="ppaction://hlinksldjump"/>
                <a:extLst>
                  <a:ext uri="{FF2B5EF4-FFF2-40B4-BE49-F238E27FC236}">
                    <a16:creationId xmlns:a16="http://schemas.microsoft.com/office/drawing/2014/main" id="{3CD7988C-1E68-854A-930D-41D0BE94AFF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287438" y="2922061"/>
                <a:ext cx="1057850" cy="948114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7017565A-63E4-8740-B36F-B34F98A9380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899446"/>
                  </p:ext>
                </p:extLst>
              </p:nvPr>
            </p:nvGraphicFramePr>
            <p:xfrm>
              <a:off x="3459550" y="3445920"/>
              <a:ext cx="474580" cy="442579"/>
            </p:xfrm>
            <a:graphic>
              <a:graphicData uri="http://schemas.microsoft.com/office/powerpoint/2016/slidezoom">
                <pslz:sldZm>
                  <pslz:sldZmObj sldId="266" cId="1224538854">
                    <pslz:zmPr id="{81D26895-FF47-B441-A63F-F3FEA88EF18C}" imageType="cover" transitionDur="1000">
                      <p166:blipFill xmlns:p166="http://schemas.microsoft.com/office/powerpoint/2016/6/main">
                        <a:blip r:embed="rId4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74580" cy="442579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hlinkClick r:id="rId47" action="ppaction://hlinksldjump"/>
                <a:extLst>
                  <a:ext uri="{FF2B5EF4-FFF2-40B4-BE49-F238E27FC236}">
                    <a16:creationId xmlns:a16="http://schemas.microsoft.com/office/drawing/2014/main" id="{7017565A-63E4-8740-B36F-B34F98A9380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459550" y="3445920"/>
                <a:ext cx="474580" cy="442579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3432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1E389-3D05-F041-8F95-F55EA58B84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E71905-D62A-A443-B05A-A7CAEB6781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2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6991E-C9FC-454E-970D-CBF7271125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4FDC65-EBCE-5C4D-9DBB-3958EB963A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67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BB0EC-AA3B-B045-B145-765526AD2A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1F23DB-8025-A740-8AA8-B439AFD1E1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76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D93C4-416F-FB43-9232-691FB6E52D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41AEAD-92A9-7947-9FEC-EC22290F16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26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5C98-6580-4847-969A-0CAC8A4656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543A47-B78F-CE4A-BAF9-87851075F3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4374" y="1197627"/>
            <a:ext cx="4273826" cy="4060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1B05A6A6-1B74-B74F-8B47-95FFADC95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97627"/>
            <a:ext cx="3220278" cy="291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80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CA3EE-35A2-944B-BC94-49D09AEC01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A95FBA-9E41-B945-8CB5-FFDB47A286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93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B8276-E5A0-5841-B665-9ED5A16558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E2169B-BCD0-8C44-B116-54715ECB51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76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05A1E-695C-6149-81F2-6242D2B5A6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EC5191-7A14-134B-8C30-1CA78C02C5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41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0B768-7D74-1D44-B290-E03E723696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039990-6370-DD4E-B825-A722FEB36C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06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ED802-92A4-2A44-AD35-1AC2B5EAD2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C9D349-83CD-FE4F-BB20-60F247B224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28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1097D-6780-9B4F-9D21-4EB0807DE9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DAB5C7-132D-9B42-8F59-F512299C40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538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739F8-3B25-4145-93F5-9CA99EAAA0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7ADE38-ACCF-2F48-A7E7-9DDFD6D933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22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DF487-04EA-9445-9A5D-8BEC60E305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34C85E-AC09-F341-8C10-9B143A931D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586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B8F1B-CEC9-9840-9960-56B4AA2D95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FA78A-3CA6-F547-BDD1-76FE4E157B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50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F69A7-5509-8049-968C-996D6FFB9B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81C8C8-9AF3-804A-B5AE-8C56636D0F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00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6836E-73C1-B04D-91F6-DDC6F3E62B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6F0E0E-2F9A-8844-BC17-C1E47B039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4312" y="1197620"/>
            <a:ext cx="4263887" cy="4060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CE2D15-8F26-1046-89FD-2FA052B4BB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85800" y="1212581"/>
            <a:ext cx="3220278" cy="288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79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2C28E-A4EF-B644-BAF3-8DB3B6B512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B820D2-3BD2-7F47-B02B-1D8193D49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4312" y="1197621"/>
            <a:ext cx="4263887" cy="4060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00CCE8-0C35-9645-8CD5-E0E4BF5A55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22416" y="854775"/>
            <a:ext cx="4080433" cy="366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60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35038-C372-EB41-84B8-12758BE98E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B0CF7E-F325-034E-B629-3727641EF3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4374" y="1197621"/>
            <a:ext cx="4273826" cy="4060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9DDC25-37A9-D840-957D-564EF2EF55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22416" y="856138"/>
            <a:ext cx="4080433" cy="366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92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867B2-0A58-E648-BEF1-845EFFCB4F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F0BFC1-5212-0D44-B328-9685132B08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4252" y="1197621"/>
            <a:ext cx="4253948" cy="4060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B55B8F-168A-DF41-9C21-DF50E88567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22416" y="854775"/>
            <a:ext cx="4080432" cy="366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87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C60B-4441-934A-AC76-A013F61030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B3BCB6-6671-0E48-9F9B-EDDE3F4B79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4374" y="1197621"/>
            <a:ext cx="4273826" cy="4060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04EF3A-7F5B-C942-9AFA-66224EC9C2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22416" y="854775"/>
            <a:ext cx="4080432" cy="366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03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50BB4-6A33-EC45-B6F2-6BB5DC845E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EE6A2-493D-DF42-A86B-C4F7A8F1DC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4312" y="1197621"/>
            <a:ext cx="4263887" cy="4060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596075-BEE6-604A-A037-DC4807DE29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22416" y="854775"/>
            <a:ext cx="4080432" cy="366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13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1F9B6-4B0F-5042-B912-2C6A2FA205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AD2E7B-2E85-B04C-904B-45BE52BC4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4312" y="1197621"/>
            <a:ext cx="4263887" cy="4060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EEC179-3BD9-B843-837B-D26F2B6AE7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22416" y="856138"/>
            <a:ext cx="4080433" cy="366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4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1097</TotalTime>
  <Words>3</Words>
  <Application>Microsoft Office PowerPoint</Application>
  <PresentationFormat>On-screen Show (4:3)</PresentationFormat>
  <Paragraphs>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Banks</dc:creator>
  <cp:lastModifiedBy>Amanda Staller</cp:lastModifiedBy>
  <cp:revision>70</cp:revision>
  <dcterms:created xsi:type="dcterms:W3CDTF">2019-10-28T15:16:36Z</dcterms:created>
  <dcterms:modified xsi:type="dcterms:W3CDTF">2020-05-08T14:09:25Z</dcterms:modified>
</cp:coreProperties>
</file>